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79" r:id="rId5"/>
    <p:sldId id="258" r:id="rId6"/>
    <p:sldId id="280" r:id="rId7"/>
    <p:sldId id="259" r:id="rId8"/>
    <p:sldId id="281" r:id="rId9"/>
    <p:sldId id="260" r:id="rId10"/>
    <p:sldId id="284" r:id="rId11"/>
    <p:sldId id="261" r:id="rId12"/>
    <p:sldId id="282" r:id="rId13"/>
    <p:sldId id="262" r:id="rId14"/>
    <p:sldId id="285" r:id="rId15"/>
    <p:sldId id="263" r:id="rId16"/>
    <p:sldId id="283" r:id="rId17"/>
    <p:sldId id="287" r:id="rId18"/>
    <p:sldId id="288" r:id="rId19"/>
    <p:sldId id="289" r:id="rId20"/>
    <p:sldId id="264" r:id="rId21"/>
    <p:sldId id="275" r:id="rId22"/>
    <p:sldId id="273" r:id="rId23"/>
    <p:sldId id="272" r:id="rId24"/>
    <p:sldId id="274" r:id="rId25"/>
    <p:sldId id="267" r:id="rId26"/>
    <p:sldId id="265" r:id="rId27"/>
    <p:sldId id="266" r:id="rId28"/>
    <p:sldId id="268" r:id="rId29"/>
    <p:sldId id="269" r:id="rId30"/>
    <p:sldId id="271" r:id="rId31"/>
    <p:sldId id="270" r:id="rId32"/>
    <p:sldId id="276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14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9A113-08FE-451A-8521-DABE551B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B6B35-A222-4465-A379-9A93E457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6CE09-D22A-4622-A7B5-8E53C310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447B9-DF4F-4B40-A0E3-946C5563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F38C21-036D-4462-BAA5-2FC86B409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731C63-376B-4DD4-92F8-2902A785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7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833F4-1B54-4940-832C-2844BB309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6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08DDF-A0C8-4AAE-9932-AFD08361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8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37AEB-5F90-4139-9A17-19DCDAAE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5BED9-2747-4F49-B21F-E05803A4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5ABAC-AE35-4B06-BC5D-2AE19594B04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6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9FC1D-E058-46E0-8BA6-B059AD17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7E3A0-2893-4736-A4EA-D7976F36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491-78AA-4163-95F8-9C412CD8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0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3F33CF-DBC5-47BB-BA16-A7A79630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9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923D2-3B25-41D7-A929-BBC53D04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37B2-45E6-4759-8A54-1205572D0910}"/>
              </a:ext>
            </a:extLst>
          </p:cNvPr>
          <p:cNvSpPr txBox="1"/>
          <p:nvPr/>
        </p:nvSpPr>
        <p:spPr>
          <a:xfrm>
            <a:off x="4966748" y="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with score &gt;200</a:t>
            </a:r>
          </a:p>
        </p:txBody>
      </p:sp>
    </p:spTree>
    <p:extLst>
      <p:ext uri="{BB962C8B-B14F-4D97-AF65-F5344CB8AC3E}">
        <p14:creationId xmlns:p14="http://schemas.microsoft.com/office/powerpoint/2010/main" val="1281618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805360-A841-4851-8741-8ACDE169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6C7F8-62AE-41A4-A84E-D09E8B62560A}"/>
              </a:ext>
            </a:extLst>
          </p:cNvPr>
          <p:cNvSpPr txBox="1"/>
          <p:nvPr/>
        </p:nvSpPr>
        <p:spPr>
          <a:xfrm>
            <a:off x="4611410" y="0"/>
            <a:ext cx="29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Filtered peaks of 10 bp length</a:t>
            </a:r>
          </a:p>
        </p:txBody>
      </p:sp>
    </p:spTree>
    <p:extLst>
      <p:ext uri="{BB962C8B-B14F-4D97-AF65-F5344CB8AC3E}">
        <p14:creationId xmlns:p14="http://schemas.microsoft.com/office/powerpoint/2010/main" val="1481064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259070-B45F-4EC0-86CA-C961C92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9ECD66-3134-425E-8D0C-E029A3A706BE}"/>
              </a:ext>
            </a:extLst>
          </p:cNvPr>
          <p:cNvSpPr txBox="1"/>
          <p:nvPr/>
        </p:nvSpPr>
        <p:spPr>
          <a:xfrm>
            <a:off x="5486614" y="0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</a:t>
            </a:r>
          </a:p>
        </p:txBody>
      </p:sp>
    </p:spTree>
    <p:extLst>
      <p:ext uri="{BB962C8B-B14F-4D97-AF65-F5344CB8AC3E}">
        <p14:creationId xmlns:p14="http://schemas.microsoft.com/office/powerpoint/2010/main" val="121440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A8BE0-7AFE-4FAB-AAF2-96BA105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8BB9C-975C-4F25-B71E-34FF651903EB}"/>
              </a:ext>
            </a:extLst>
          </p:cNvPr>
          <p:cNvSpPr txBox="1"/>
          <p:nvPr/>
        </p:nvSpPr>
        <p:spPr>
          <a:xfrm>
            <a:off x="3441567" y="0"/>
            <a:ext cx="530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 with adjusted color scale to top 99% values</a:t>
            </a:r>
          </a:p>
        </p:txBody>
      </p:sp>
    </p:spTree>
    <p:extLst>
      <p:ext uri="{BB962C8B-B14F-4D97-AF65-F5344CB8AC3E}">
        <p14:creationId xmlns:p14="http://schemas.microsoft.com/office/powerpoint/2010/main" val="217177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430A0-3F07-4833-8659-2932A97E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F292B-AE6B-4061-A4A8-390CAAC2E931}"/>
              </a:ext>
            </a:extLst>
          </p:cNvPr>
          <p:cNvSpPr txBox="1"/>
          <p:nvPr/>
        </p:nvSpPr>
        <p:spPr>
          <a:xfrm>
            <a:off x="4692381" y="0"/>
            <a:ext cx="280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peak location reported</a:t>
            </a:r>
          </a:p>
        </p:txBody>
      </p:sp>
    </p:spTree>
    <p:extLst>
      <p:ext uri="{BB962C8B-B14F-4D97-AF65-F5344CB8AC3E}">
        <p14:creationId xmlns:p14="http://schemas.microsoft.com/office/powerpoint/2010/main" val="3031881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BE1EC-E678-447F-94DA-F55E6C43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34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FE26BA-2103-4444-A364-8396F241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0" y="729990"/>
            <a:ext cx="11878080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70656-596E-4512-A032-8837115B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A2F9E-90BE-4432-BCF0-F3D55E3852A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45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339AB-4E4E-42A7-AA34-502104DC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BA1F3-3B5F-4FF9-BFE0-AAB6A089BE6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28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C6ABA-D563-47E1-8AEB-B4794F11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7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142</Words>
  <Application>Microsoft Office PowerPoint</Application>
  <PresentationFormat>Widescreen</PresentationFormat>
  <Paragraphs>16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33</cp:revision>
  <dcterms:created xsi:type="dcterms:W3CDTF">2022-03-17T15:20:13Z</dcterms:created>
  <dcterms:modified xsi:type="dcterms:W3CDTF">2022-04-12T14:27:41Z</dcterms:modified>
</cp:coreProperties>
</file>